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3"/>
  </p:sldMasterIdLst>
  <p:notesMasterIdLst>
    <p:notesMasterId r:id="rId7"/>
  </p:notesMasterIdLst>
  <p:handoutMasterIdLst>
    <p:handoutMasterId r:id="rId8"/>
  </p:handoutMasterIdLst>
  <p:sldIdLst>
    <p:sldId id="256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66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05E24-B03E-D04A-AECC-57625360746A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0D2BE-0310-8E48-B5CD-A0665CEE2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12B7A-4FFA-054C-9868-F10321CBF1B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AF312-3BD9-C441-AFFE-3F194C407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4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6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08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8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6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7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DB6B70-179A-47DA-9CDF-C288B0ABC1D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D0B33C-1269-416D-A559-B90DCF06A3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83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inor8thscience.weebly.com/science-noteboo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zone.com/books/earth_science/terc/content/visualizations/es2901/es2901page01.cfm" TargetMode="External"/><Relationship Id="rId2" Type="http://schemas.openxmlformats.org/officeDocument/2006/relationships/hyperlink" Target="http://jurassiccoast.org/about/all-about-fossi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sn/prehistoric_life/dinosaurs/burying_bodies/" TargetMode="External"/><Relationship Id="rId5" Type="http://schemas.openxmlformats.org/officeDocument/2006/relationships/hyperlink" Target="http://www.bbc.co.uk/sn/prehistoric_life/dinosaurs/making_fossils/" TargetMode="External"/><Relationship Id="rId4" Type="http://schemas.openxmlformats.org/officeDocument/2006/relationships/hyperlink" Target="http://www.classzone.com/books/earth_science/terc/content/visualizations/es0701/es0701page01.cfm?chapter_no=visualiz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367" y="804334"/>
            <a:ext cx="7766936" cy="1646302"/>
          </a:xfrm>
        </p:spPr>
        <p:txBody>
          <a:bodyPr/>
          <a:lstStyle/>
          <a:p>
            <a:r>
              <a:rPr lang="en-US"/>
              <a:t>Fossils </a:t>
            </a:r>
            <a:r>
              <a:rPr lang="en-US" err="1"/>
              <a:t>Webquest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3602038"/>
            <a:ext cx="10909300" cy="277336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/>
              <a:t>10-31-16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Success Criteria:</a:t>
            </a:r>
          </a:p>
          <a:p>
            <a:pPr algn="ctr"/>
            <a:r>
              <a:rPr lang="en-US" sz="3200"/>
              <a:t>I can compare fossils found in rock to determine their relative age.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5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http://sinor8thscience.weebly.com/science-notebook.html</a:t>
            </a:r>
            <a:endParaRPr lang="en-US" dirty="0" smtClean="0"/>
          </a:p>
          <a:p>
            <a:r>
              <a:rPr lang="en-US" dirty="0" smtClean="0"/>
              <a:t>Scroll all the way to the bottom of the page and click on Fossil </a:t>
            </a:r>
            <a:r>
              <a:rPr lang="en-US" dirty="0" err="1" smtClean="0"/>
              <a:t>Webquest</a:t>
            </a:r>
            <a:endParaRPr lang="en-US" dirty="0" smtClean="0"/>
          </a:p>
          <a:p>
            <a:r>
              <a:rPr lang="en-US" dirty="0" smtClean="0"/>
              <a:t>This is a </a:t>
            </a:r>
            <a:r>
              <a:rPr lang="en-US" dirty="0" err="1" smtClean="0"/>
              <a:t>powerpoint</a:t>
            </a:r>
            <a:r>
              <a:rPr lang="en-US" dirty="0" smtClean="0"/>
              <a:t> presentation, so it will download the </a:t>
            </a:r>
            <a:r>
              <a:rPr lang="en-US" dirty="0" err="1" smtClean="0"/>
              <a:t>powerpoint</a:t>
            </a:r>
            <a:endParaRPr lang="en-US" dirty="0"/>
          </a:p>
          <a:p>
            <a:r>
              <a:rPr lang="en-US" dirty="0" smtClean="0"/>
              <a:t>Choose the tab at the top called Slide Show</a:t>
            </a:r>
          </a:p>
          <a:p>
            <a:r>
              <a:rPr lang="en-US" dirty="0" smtClean="0"/>
              <a:t>Choose the tab on the left called From Beginning</a:t>
            </a:r>
          </a:p>
          <a:p>
            <a:r>
              <a:rPr lang="en-US" dirty="0" smtClean="0"/>
              <a:t>Now you can click on the individual links</a:t>
            </a:r>
          </a:p>
          <a:p>
            <a:r>
              <a:rPr lang="en-US" dirty="0" smtClean="0"/>
              <a:t>Be sure to read the instructions for each link so you know what you’re doing when you get there</a:t>
            </a:r>
          </a:p>
          <a:p>
            <a:r>
              <a:rPr lang="en-US" dirty="0" smtClean="0"/>
              <a:t>Your answers go on a clean sheet of paper, to be turned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2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93838" y="5008563"/>
            <a:ext cx="3086100" cy="1714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7721600" y="5008563"/>
            <a:ext cx="3086100" cy="1714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9400" y="3568700"/>
            <a:ext cx="11760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	</a:t>
            </a:r>
            <a:r>
              <a:rPr lang="en-US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Things that need to happen in order to 			 	Things that happen that destroy/prevent 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have fossil formation					fossil formation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9400" y="548512"/>
            <a:ext cx="12192000" cy="375487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Go to: </a:t>
            </a:r>
            <a:r>
              <a:rPr lang="en-US" sz="14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http://jurassiccoast.org/about/all-about-fossils/</a:t>
            </a:r>
            <a:r>
              <a:rPr lang="en-US" sz="14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Scroll down to the 3</a:t>
            </a:r>
            <a:r>
              <a:rPr lang="en-US" sz="1400" baseline="30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rd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picture and click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 the picture in the section that states "What are Fossils". 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Scroll down to the video toward th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 bottom.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Watch the video clip that shows the formation of a fossil.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</a:t>
            </a: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your own words, describe the process that forms a fossil in the space below.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Go to: </a:t>
            </a:r>
            <a:r>
              <a:rPr lang="en-US" sz="14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http://www.classzone.com/books/earth_science/terc/content/visualizations/es2901/es2901page01.cfm"/>
              </a:rPr>
              <a:t>http://www.classzone.com/books/earth_science/terc/content/visualizations/es2901/es2901page01.cfm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Watch the animation and read the information above the picture.  </a:t>
            </a: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Explain the difference between a cast and a mold and describe how their formation is related to each other.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Go to: </a:t>
            </a:r>
            <a:r>
              <a:rPr lang="en-US" sz="14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 tooltip="http://www.classzone.com/books/earth_science/terc/content/visualizations/es0701/es0701page01.cfm?chapter_no=visualization"/>
              </a:rPr>
              <a:t>http://www.classzone.com/books/earth_science/terc/content/visualizations/es0701/es0701page01.cfm?chapter_no=visualization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List the steps in the formation of coal.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Go to:  </a:t>
            </a:r>
            <a:r>
              <a:rPr lang="en-US" sz="14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 tooltip="http://www.bbc.co.uk/sn/prehistoric_life/dinosaurs/making_fossils/"/>
              </a:rPr>
              <a:t>http://www.bbc.co.uk/sn/prehistoric_life/dinosaurs/making_fossils/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http://www.bbc.co.uk/sn/prehistoric_life/dinosaurs/burying_bodies/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Complete the chart below.  You will need to click through and interact with the websites.  As you do, place items in the chart where they belong.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54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6773BD87855642BC6B02EFD3D6CA3A" ma:contentTypeVersion="2" ma:contentTypeDescription="Create a new document." ma:contentTypeScope="" ma:versionID="1c01ddd5a4f9961475ff06b1ff3d0c8a">
  <xsd:schema xmlns:xsd="http://www.w3.org/2001/XMLSchema" xmlns:xs="http://www.w3.org/2001/XMLSchema" xmlns:p="http://schemas.microsoft.com/office/2006/metadata/properties" xmlns:ns2="88ab89e0-9110-4055-8660-1f422fdfa90e" targetNamespace="http://schemas.microsoft.com/office/2006/metadata/properties" ma:root="true" ma:fieldsID="cd725693ef2dfe49e112f67bb0e43498" ns2:_="">
    <xsd:import namespace="88ab89e0-9110-4055-8660-1f422fdfa90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b89e0-9110-4055-8660-1f422fdfa90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610EE4-16C8-4F3F-86BE-B5674358E6BD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88ab89e0-9110-4055-8660-1f422fdfa90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C1BCF34-E3C9-4F8C-86BD-5D763351F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ab89e0-9110-4055-8660-1f422fdfa9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Retrospect</vt:lpstr>
      <vt:lpstr>Fossils Webquest</vt:lpstr>
      <vt:lpstr>Webquest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Fossils Webquest</dc:title>
  <dc:creator>Elizabeth Sinor</dc:creator>
  <cp:lastModifiedBy>Elizabeth Sinor</cp:lastModifiedBy>
  <cp:revision>3</cp:revision>
  <dcterms:modified xsi:type="dcterms:W3CDTF">2016-10-31T16:18:27Z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0x010100806773BD87855642BC6B02EFD3D6CA3A</vt:lpwstr>
  </property>
</Properties>
</file>