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40" d="100"/>
          <a:sy n="40" d="100"/>
        </p:scale>
        <p:origin x="78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B2047-3470-4017-AF3D-7490444C23E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89E58-9E07-494A-BFFB-BD26A288A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0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A9AA4-544F-4245-AF41-A1CCD4A6811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10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A9AA4-544F-4245-AF41-A1CCD4A6811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9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-Ik1VVgQv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zZsEbobjg1XNQM&amp;tbnid=pnAMDSxvzU1KXM:&amp;ved=0CAgQjRwwAA&amp;url=http://ct-oysters.com/Our%20Product.htm&amp;ei=WQqGUvjYK6bP2QWXtIEo&amp;psig=AFQjCNFTqvz5VNPgV8Iw777BbjAuJcL7Dw&amp;ust=138460258580729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source=images&amp;cd=&amp;cad=rja&amp;docid=aIHPqVZ7PBTMRM&amp;tbnid=CCEcKukjqqJWiM:&amp;ved=0CAgQjRwwAA&amp;url=http://ukscblog.com/case-comment-grays-timber-products-v-hmrc-2010-uksc-4&amp;ei=xgeGUuptxsTaBdP1gBA&amp;psig=AFQjCNE1y0AYV5g3xh6299BOlSkpKrnlyA&amp;ust=1384601926073844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Biodiversity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10-22-16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3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0" name="Picture 1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345" y="1441523"/>
            <a:ext cx="4953897" cy="433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993316" y="312522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Video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27002" y="441064"/>
            <a:ext cx="3679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Biodiversity</a:t>
            </a:r>
          </a:p>
        </p:txBody>
      </p:sp>
    </p:spTree>
    <p:extLst>
      <p:ext uri="{BB962C8B-B14F-4D97-AF65-F5344CB8AC3E}">
        <p14:creationId xmlns:p14="http://schemas.microsoft.com/office/powerpoint/2010/main" val="189770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 Can…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01906"/>
            <a:ext cx="6231412" cy="4674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1.  List 3 kinds of pollution</a:t>
            </a:r>
          </a:p>
          <a:p>
            <a:pPr marL="0" indent="0">
              <a:buNone/>
            </a:pPr>
            <a:r>
              <a:rPr lang="en-US" sz="2800" dirty="0"/>
              <a:t>2.  Describe how habitat destruction affects biodiversity</a:t>
            </a:r>
          </a:p>
          <a:p>
            <a:pPr marL="0" indent="0">
              <a:buNone/>
            </a:pPr>
            <a:endParaRPr lang="en-US" sz="2800" dirty="0"/>
          </a:p>
          <a:p>
            <a:pPr marL="0" indent="0" fontAlgn="base">
              <a:buNone/>
            </a:pPr>
            <a:endParaRPr 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Thinking cap on. A quick illustration below, borrowing Wired's Tired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3012" y="2290034"/>
            <a:ext cx="3704955" cy="429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52600" y="1524000"/>
            <a:ext cx="8686800" cy="4191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en-US" b="1" dirty="0"/>
              <a:t>Please complete the following on your Biodiversity Research…</a:t>
            </a:r>
            <a:endParaRPr lang="en-US" altLang="en-US" sz="2600" b="1" dirty="0"/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en-US" sz="2600" b="1" dirty="0"/>
              <a:t>  1) Explain the importance of conservation (pg.162)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en-US" sz="2600" b="1" dirty="0"/>
              <a:t>  2) Describe the three R’s (</a:t>
            </a:r>
            <a:r>
              <a:rPr lang="en-US" altLang="en-US" sz="2600" b="1" dirty="0" err="1"/>
              <a:t>pgs</a:t>
            </a:r>
            <a:r>
              <a:rPr lang="en-US" altLang="en-US" sz="2600" b="1" dirty="0"/>
              <a:t> 163-165)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en-US" sz="2600" b="1" dirty="0"/>
              <a:t>  3) Explain how biodiversity can be maintained (pg.166)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en-US" sz="2600" b="1" dirty="0"/>
              <a:t>  4) Describe five environment strategies (pg.167)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en-US" sz="2600" b="1" dirty="0"/>
              <a:t>  5) Applying: What kinds of things can you do to help maintain biodiversity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en-US" sz="26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505200" y="228600"/>
            <a:ext cx="6096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21510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1981201" y="244476"/>
            <a:ext cx="8385175" cy="1203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>
                <a:solidFill>
                  <a:srgbClr val="FF0000"/>
                </a:solidFill>
              </a:rPr>
              <a:t>Biodiversity</a:t>
            </a:r>
          </a:p>
        </p:txBody>
      </p:sp>
      <p:pic>
        <p:nvPicPr>
          <p:cNvPr id="40962" name="Picture 2" descr="http://t0.gstatic.com/images?q=tbn:ANd9GcQCzSLC1DlpWxZdOsaMGZGJ3lR5fo-xxo1_uqSHQBAfe-QINeTx">
            <a:hlinkClick r:id="rId3"/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436562"/>
            <a:ext cx="1833564" cy="1693452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4" descr="http://t0.gstatic.com/images?q=tbn:ANd9GcSMl_vEEGx2eyPtlqvq4mjrtahX2GIXAgneoo3enBV_2LHLX21C">
            <a:hlinkClick r:id="rId5"/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704" y="4866481"/>
            <a:ext cx="1849438" cy="1697038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66974" y="6211669"/>
            <a:ext cx="838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I can list 3 kinds of pollution.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I can describe how habitat destruction affects biodiversity. </a:t>
            </a:r>
          </a:p>
        </p:txBody>
      </p:sp>
    </p:spTree>
    <p:extLst>
      <p:ext uri="{BB962C8B-B14F-4D97-AF65-F5344CB8AC3E}">
        <p14:creationId xmlns:p14="http://schemas.microsoft.com/office/powerpoint/2010/main" val="327095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35" presetClass="emph" presetSubtype="0" repeatCount="2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odiversity Organizer_research.doc 2015-10-08 06-51-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232" y="0"/>
            <a:ext cx="6860602" cy="6839606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66974" y="6211669"/>
            <a:ext cx="838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I can list 3 kinds of pollution.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I can describe how habitat destruction affects biodiversity. </a:t>
            </a:r>
          </a:p>
        </p:txBody>
      </p:sp>
    </p:spTree>
    <p:extLst>
      <p:ext uri="{BB962C8B-B14F-4D97-AF65-F5344CB8AC3E}">
        <p14:creationId xmlns:p14="http://schemas.microsoft.com/office/powerpoint/2010/main" val="50961993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</TotalTime>
  <Words>128</Words>
  <Application>Microsoft Office PowerPoint</Application>
  <PresentationFormat>Widescreen</PresentationFormat>
  <Paragraphs>20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Franklin Gothic Book</vt:lpstr>
      <vt:lpstr>Crop</vt:lpstr>
      <vt:lpstr>Biodiversity Research</vt:lpstr>
      <vt:lpstr>PowerPoint Presentation</vt:lpstr>
      <vt:lpstr>I Can…</vt:lpstr>
      <vt:lpstr> Biodiversity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Biodiversity Research</dc:title>
  <dc:creator>Lisa Meek</dc:creator>
  <cp:lastModifiedBy>Elizabeth Sinor</cp:lastModifiedBy>
  <cp:revision>3</cp:revision>
  <dcterms:created xsi:type="dcterms:W3CDTF">2016-09-26T21:39:14Z</dcterms:created>
  <dcterms:modified xsi:type="dcterms:W3CDTF">2016-10-20T16:28:15Z</dcterms:modified>
</cp:coreProperties>
</file>