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40" d="100"/>
          <a:sy n="40" d="100"/>
        </p:scale>
        <p:origin x="78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Biodiversity Project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10-22-16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764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1" y="609600"/>
            <a:ext cx="6348413" cy="1320800"/>
          </a:xfrm>
        </p:spPr>
        <p:txBody>
          <a:bodyPr/>
          <a:lstStyle/>
          <a:p>
            <a:pPr algn="ctr"/>
            <a:r>
              <a:rPr lang="en-US" altLang="en-US" u="sng" dirty="0">
                <a:solidFill>
                  <a:srgbClr val="FF0000"/>
                </a:solidFill>
              </a:rPr>
              <a:t>Biodiversity Project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195514" y="1447800"/>
            <a:ext cx="3089275" cy="3881438"/>
          </a:xfrm>
        </p:spPr>
        <p:txBody>
          <a:bodyPr rtlCol="0">
            <a:normAutofit fontScale="92500" lnSpcReduction="10000"/>
          </a:bodyPr>
          <a:lstStyle/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This project will be worth one 100 point grade, assessing the standard “SPI 0807.5.4 Identify several reasons for the importance of maintaining the earth’s biodiversity.”</a:t>
            </a:r>
          </a:p>
          <a:p>
            <a:pPr>
              <a:spcAft>
                <a:spcPts val="0"/>
              </a:spcAft>
              <a:buNone/>
              <a:defRPr/>
            </a:pPr>
            <a:endParaRPr lang="en-US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1796" name="Rectangle 4"/>
          <p:cNvSpPr>
            <a:spLocks noGrp="1" noChangeArrowheads="1"/>
          </p:cNvSpPr>
          <p:nvPr>
            <p:ph sz="half" idx="2"/>
          </p:nvPr>
        </p:nvSpPr>
        <p:spPr>
          <a:xfrm>
            <a:off x="5621339" y="1447800"/>
            <a:ext cx="3089275" cy="3881438"/>
          </a:xfrm>
        </p:spPr>
        <p:txBody>
          <a:bodyPr rtlCol="0">
            <a:normAutofit fontScale="92500" lnSpcReduction="10000"/>
          </a:bodyPr>
          <a:lstStyle/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Information to include in your project:</a:t>
            </a:r>
          </a:p>
          <a:p>
            <a:pPr lvl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Partners names</a:t>
            </a:r>
          </a:p>
          <a:p>
            <a:pPr lvl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Title </a:t>
            </a:r>
          </a:p>
          <a:p>
            <a:pPr lvl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References</a:t>
            </a:r>
          </a:p>
          <a:p>
            <a:pPr lvl="1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reasons for the importance of maintaining the earth’s biodiversity.</a:t>
            </a:r>
          </a:p>
          <a:p>
            <a:pPr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181" name="Rectangle 5"/>
          <p:cNvSpPr>
            <a:spLocks noChangeArrowheads="1"/>
          </p:cNvSpPr>
          <p:nvPr/>
        </p:nvSpPr>
        <p:spPr bwMode="auto">
          <a:xfrm>
            <a:off x="2767013" y="5181600"/>
            <a:ext cx="5715000" cy="609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Make sure to follow your rubric with needed information</a:t>
            </a:r>
          </a:p>
          <a:p>
            <a:pPr algn="ctr"/>
            <a:r>
              <a:rPr lang="en-US" altLang="en-US"/>
              <a:t>that will be used for grading. </a:t>
            </a: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710004" y="6211669"/>
            <a:ext cx="838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FFFFFF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FFFFFF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FFFFFF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I can list 3 kinds of pollution.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I can describe how habitat destruction affects biodiversity. </a:t>
            </a:r>
          </a:p>
        </p:txBody>
      </p:sp>
    </p:spTree>
    <p:extLst>
      <p:ext uri="{BB962C8B-B14F-4D97-AF65-F5344CB8AC3E}">
        <p14:creationId xmlns:p14="http://schemas.microsoft.com/office/powerpoint/2010/main" val="2060145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1" y="228600"/>
            <a:ext cx="6348413" cy="1320800"/>
          </a:xfrm>
        </p:spPr>
        <p:txBody>
          <a:bodyPr/>
          <a:lstStyle/>
          <a:p>
            <a:pPr algn="ctr"/>
            <a:r>
              <a:rPr lang="en-US" altLang="en-US" u="sng" dirty="0">
                <a:solidFill>
                  <a:srgbClr val="FF0000"/>
                </a:solidFill>
              </a:rPr>
              <a:t>Biodiversity Project Rubric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idx="1"/>
          </p:nvPr>
        </p:nvSpPr>
        <p:spPr>
          <a:xfrm>
            <a:off x="1676400" y="1066800"/>
            <a:ext cx="8458200" cy="5562600"/>
          </a:xfrm>
        </p:spPr>
        <p:txBody>
          <a:bodyPr rtlCol="0">
            <a:normAutofit/>
          </a:bodyPr>
          <a:lstStyle/>
          <a:p>
            <a:pPr marL="457200" indent="-457200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altLang="en-US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1. What is biodiversity? </a:t>
            </a:r>
          </a:p>
          <a:p>
            <a:pPr marL="838200" lvl="1" indent="-381000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altLang="en-US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en-US" altLang="en-US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Here, you should write five or more sentences answering the question, “What is biodiversity?” Make sure that all information is written in your own words.</a:t>
            </a:r>
          </a:p>
          <a:p>
            <a:pPr marL="838200" lvl="1" indent="-381000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alt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457200" indent="-457200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altLang="en-US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2. Why is biodiversity important?</a:t>
            </a:r>
          </a:p>
          <a:p>
            <a:pPr marL="457200" indent="-457200">
              <a:lnSpc>
                <a:spcPct val="90000"/>
              </a:lnSpc>
              <a:spcAft>
                <a:spcPts val="0"/>
              </a:spcAft>
              <a:buNone/>
              <a:defRPr/>
            </a:pPr>
            <a:r>
              <a:rPr lang="en-US" altLang="en-US" sz="21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</a:t>
            </a:r>
            <a:r>
              <a:rPr lang="en-US" altLang="en-US" sz="2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Here, you should have five or more bullet points listing reasons that maintaining biodiversity is important. You should also have at least two pictures, labeled</a:t>
            </a:r>
          </a:p>
          <a:p>
            <a:pPr marL="457200" indent="-457200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altLang="en-US" sz="21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38200" lvl="1" indent="-381000">
              <a:lnSpc>
                <a:spcPct val="90000"/>
              </a:lnSpc>
              <a:spcAft>
                <a:spcPts val="0"/>
              </a:spcAft>
              <a:buNone/>
              <a:defRPr/>
            </a:pPr>
            <a:endParaRPr lang="en-US" altLang="en-US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838200" lvl="1" indent="-381000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en-US" sz="1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10004" y="6211669"/>
            <a:ext cx="8382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>
                <a:solidFill>
                  <a:srgbClr val="FFFFFF"/>
                </a:solidFill>
                <a:latin typeface="Trebuchet MS" panose="020B0603020202020204" pitchFamily="34" charset="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600">
                <a:solidFill>
                  <a:srgbClr val="FFFFFF"/>
                </a:solidFill>
                <a:latin typeface="Trebuchet MS" panose="020B0603020202020204" pitchFamily="34" charset="0"/>
              </a:defRPr>
            </a:lvl2pPr>
            <a:lvl3pPr marL="11430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400">
                <a:solidFill>
                  <a:srgbClr val="FFFFFF"/>
                </a:solidFill>
                <a:latin typeface="Trebuchet MS" panose="020B0603020202020204" pitchFamily="34" charset="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anose="05040102010807070707" pitchFamily="18" charset="2"/>
              <a:buChar char=""/>
              <a:defRPr sz="1200">
                <a:solidFill>
                  <a:srgbClr val="FFFFFF"/>
                </a:solidFill>
                <a:latin typeface="Trebuchet MS" panose="020B0603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I can list 3 kinds of pollution.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</a:rPr>
              <a:t>I can describe how habitat destruction affects biodiversity. </a:t>
            </a:r>
          </a:p>
        </p:txBody>
      </p:sp>
    </p:spTree>
    <p:extLst>
      <p:ext uri="{BB962C8B-B14F-4D97-AF65-F5344CB8AC3E}">
        <p14:creationId xmlns:p14="http://schemas.microsoft.com/office/powerpoint/2010/main" val="140967583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8</TotalTime>
  <Words>113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Franklin Gothic Book</vt:lpstr>
      <vt:lpstr>Wingdings 3</vt:lpstr>
      <vt:lpstr>Crop</vt:lpstr>
      <vt:lpstr>Biodiversity Project</vt:lpstr>
      <vt:lpstr>Biodiversity Project</vt:lpstr>
      <vt:lpstr>Biodiversity Project Rubric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Biodiversity Project</dc:title>
  <dc:creator>Lisa Meek</dc:creator>
  <cp:lastModifiedBy>Elizabeth Sinor</cp:lastModifiedBy>
  <cp:revision>2</cp:revision>
  <dcterms:created xsi:type="dcterms:W3CDTF">2016-09-26T21:57:14Z</dcterms:created>
  <dcterms:modified xsi:type="dcterms:W3CDTF">2016-10-20T16:29:17Z</dcterms:modified>
</cp:coreProperties>
</file>